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0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F9273A6-2405-4A01-86EE-C4DC0C7D1CFB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B7C91BA-6FEE-4F73-9F22-F631B47290F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«Влияние народного декоративно-прикладного искусства на воспитание дошкольников»</a:t>
            </a:r>
            <a:endParaRPr lang="ru-RU" sz="4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маруся\Desktop\img7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маруся\Desktop\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маруся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маруся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маруся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маруся\Desktop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маруся\Desktop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маруся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маруся\Desktop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маруся\Desktop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</TotalTime>
  <Words>9</Words>
  <Application>Microsoft Office PowerPoint</Application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маруся</dc:creator>
  <cp:lastModifiedBy>маруся</cp:lastModifiedBy>
  <cp:revision>6</cp:revision>
  <dcterms:created xsi:type="dcterms:W3CDTF">2021-11-29T13:10:17Z</dcterms:created>
  <dcterms:modified xsi:type="dcterms:W3CDTF">2021-11-29T14:06:03Z</dcterms:modified>
</cp:coreProperties>
</file>